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1/14/2013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Multimedia Final Exam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48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HTML Editor</a:t>
            </a:r>
          </a:p>
          <a:p>
            <a:endParaRPr lang="en-US" dirty="0"/>
          </a:p>
          <a:p>
            <a:r>
              <a:rPr lang="en-US" dirty="0" smtClean="0"/>
              <a:t>Know how:</a:t>
            </a:r>
          </a:p>
          <a:p>
            <a:pPr lvl="1"/>
            <a:r>
              <a:rPr lang="en-US" dirty="0" smtClean="0"/>
              <a:t>Create an html document</a:t>
            </a:r>
          </a:p>
          <a:p>
            <a:pPr lvl="1"/>
            <a:r>
              <a:rPr lang="en-US" dirty="0" smtClean="0"/>
              <a:t>Add images, tables, </a:t>
            </a:r>
            <a:r>
              <a:rPr lang="en-US" dirty="0" err="1" smtClean="0"/>
              <a:t>hr</a:t>
            </a:r>
            <a:r>
              <a:rPr lang="en-US" dirty="0" smtClean="0"/>
              <a:t>, links, etc.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Dreamweaver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8194" name="Picture 2" descr="C:\Users\bhorwitz.ADMIN\AppData\Local\Microsoft\Windows\Temporary Internet Files\Content.IE5\WOWREU9X\MP90039009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98067"/>
            <a:ext cx="3657600" cy="26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bhorwitz.ADMIN\AppData\Local\Microsoft\Windows\Temporary Internet Files\Content.IE5\J4ZE5OJX\MM90028674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19600"/>
            <a:ext cx="1638300" cy="1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3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horwitz.ADMIN\AppData\Local\Microsoft\Windows\Temporary Internet Files\Content.IE5\T8C3SM4J\MC9004392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140" y="1124855"/>
            <a:ext cx="5733143" cy="573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920836"/>
            <a:ext cx="8229600" cy="4525963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Duplicate frame</a:t>
            </a:r>
          </a:p>
          <a:p>
            <a:r>
              <a:rPr lang="en-US" dirty="0" smtClean="0"/>
              <a:t>Duplicate layer</a:t>
            </a:r>
          </a:p>
          <a:p>
            <a:r>
              <a:rPr lang="en-US" dirty="0" smtClean="0"/>
              <a:t>Eyeball off the previous layer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63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Adobe </a:t>
            </a:r>
            <a:r>
              <a:rPr lang="en-US" dirty="0" err="1"/>
              <a:t>Imageready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Know </a:t>
            </a:r>
            <a:r>
              <a:rPr lang="en-US" dirty="0" smtClean="0"/>
              <a:t>how </a:t>
            </a:r>
            <a:r>
              <a:rPr lang="en-US" dirty="0"/>
              <a:t>to create animation with this software</a:t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7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HTML Tags</a:t>
            </a:r>
          </a:p>
          <a:p>
            <a:pPr lvl="0"/>
            <a:r>
              <a:rPr lang="en-US" dirty="0" smtClean="0"/>
              <a:t>Multimedia Definitions</a:t>
            </a:r>
          </a:p>
          <a:p>
            <a:pPr lvl="0"/>
            <a:r>
              <a:rPr lang="en-US" dirty="0" smtClean="0"/>
              <a:t>Information </a:t>
            </a:r>
            <a:r>
              <a:rPr lang="en-US" dirty="0"/>
              <a:t>from the Computer Internet Project</a:t>
            </a:r>
          </a:p>
          <a:p>
            <a:pPr lvl="0"/>
            <a:r>
              <a:rPr lang="en-US" dirty="0"/>
              <a:t>Information from the  Technology/Scanner Assignment</a:t>
            </a:r>
          </a:p>
          <a:p>
            <a:pPr lvl="0"/>
            <a:r>
              <a:rPr lang="en-US" dirty="0"/>
              <a:t>Information from the Digital Camera Assignment</a:t>
            </a:r>
          </a:p>
          <a:p>
            <a:pPr lvl="0"/>
            <a:r>
              <a:rPr lang="en-US" dirty="0"/>
              <a:t>Information from the Animation Assignment</a:t>
            </a:r>
          </a:p>
          <a:p>
            <a:pPr lvl="0"/>
            <a:r>
              <a:rPr lang="en-US" dirty="0"/>
              <a:t>Adobe Photoshop</a:t>
            </a:r>
          </a:p>
          <a:p>
            <a:pPr lvl="0"/>
            <a:r>
              <a:rPr lang="en-US" dirty="0"/>
              <a:t>Dreamweaver</a:t>
            </a:r>
          </a:p>
          <a:p>
            <a:pPr lvl="0"/>
            <a:r>
              <a:rPr lang="en-US" dirty="0"/>
              <a:t>Adobe </a:t>
            </a:r>
            <a:r>
              <a:rPr lang="en-US" dirty="0" err="1"/>
              <a:t>Imageready</a:t>
            </a:r>
            <a:endParaRPr lang="en-US" dirty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HTML Tags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333500"/>
            <a:ext cx="791527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bhorwitz.ADMIN\AppData\Local\Microsoft\Windows\Temporary Internet Files\Content.IE5\T8C3SM4J\MP90039009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52400"/>
            <a:ext cx="2042445" cy="14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33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Multimedia Definitions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905000"/>
            <a:ext cx="672465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985" y="0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5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Computer Internet Project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228600" y="1295400"/>
            <a:ext cx="4040188" cy="395128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Computer Definition</a:t>
            </a:r>
          </a:p>
          <a:p>
            <a:r>
              <a:rPr lang="en-US" dirty="0" smtClean="0"/>
              <a:t>Binary – 1, 0</a:t>
            </a:r>
          </a:p>
          <a:p>
            <a:pPr lvl="1"/>
            <a:r>
              <a:rPr lang="en-US" dirty="0" smtClean="0"/>
              <a:t>1024</a:t>
            </a:r>
          </a:p>
          <a:p>
            <a:pPr lvl="1"/>
            <a:r>
              <a:rPr lang="en-US" dirty="0" smtClean="0"/>
              <a:t>Kilobyte</a:t>
            </a:r>
          </a:p>
          <a:p>
            <a:pPr lvl="1"/>
            <a:r>
              <a:rPr lang="en-US" dirty="0" smtClean="0"/>
              <a:t>Megabyte</a:t>
            </a:r>
          </a:p>
          <a:p>
            <a:pPr lvl="1"/>
            <a:r>
              <a:rPr lang="en-US" dirty="0" smtClean="0"/>
              <a:t>gigabyte</a:t>
            </a:r>
          </a:p>
          <a:p>
            <a:r>
              <a:rPr lang="en-US" dirty="0" smtClean="0"/>
              <a:t>Internet</a:t>
            </a:r>
          </a:p>
          <a:p>
            <a:r>
              <a:rPr lang="en-US" dirty="0" smtClean="0"/>
              <a:t>Parts to go online</a:t>
            </a:r>
          </a:p>
          <a:p>
            <a:r>
              <a:rPr lang="en-US" dirty="0" smtClean="0"/>
              <a:t>Internet terms</a:t>
            </a:r>
          </a:p>
          <a:p>
            <a:r>
              <a:rPr lang="en-US" dirty="0" smtClean="0"/>
              <a:t>Browser parts</a:t>
            </a:r>
          </a:p>
          <a:p>
            <a:r>
              <a:rPr lang="en-US" dirty="0" smtClean="0"/>
              <a:t>Netiquette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69312" y="1066800"/>
            <a:ext cx="4041775" cy="3951288"/>
          </a:xfrm>
        </p:spPr>
        <p:txBody>
          <a:bodyPr>
            <a:normAutofit lnSpcReduction="10000"/>
          </a:bodyPr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Copyright </a:t>
            </a:r>
            <a:r>
              <a:rPr lang="en-US" dirty="0" smtClean="0"/>
              <a:t>– can’t use it unless you have permission</a:t>
            </a:r>
          </a:p>
          <a:p>
            <a:endParaRPr lang="en-US" dirty="0" smtClean="0"/>
          </a:p>
          <a:p>
            <a:r>
              <a:rPr lang="en-US" sz="4400" dirty="0" smtClean="0">
                <a:solidFill>
                  <a:srgbClr val="7030A0"/>
                </a:solidFill>
              </a:rPr>
              <a:t>Plagiarism</a:t>
            </a:r>
            <a:r>
              <a:rPr lang="en-US" dirty="0" smtClean="0"/>
              <a:t>- taking credit for someone else's work..  Homework assignment example.</a:t>
            </a:r>
          </a:p>
          <a:p>
            <a:endParaRPr lang="en-US" dirty="0"/>
          </a:p>
        </p:txBody>
      </p:sp>
      <p:pic>
        <p:nvPicPr>
          <p:cNvPr id="3074" name="Picture 2" descr="C:\Users\bhorwitz.ADMIN\AppData\Local\Microsoft\Windows\Temporary Internet Files\Content.IE5\RXGE5FC9\MC9003892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64" y="152401"/>
            <a:ext cx="129353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horwitz.ADMIN\AppData\Local\Microsoft\Windows\Temporary Internet Files\Content.IE5\T8C3SM4J\MP90040113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257800"/>
            <a:ext cx="16192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5257800" y="4648200"/>
            <a:ext cx="3886200" cy="1905000"/>
          </a:xfrm>
          <a:prstGeom prst="wedgeEllipseCallout">
            <a:avLst>
              <a:gd name="adj1" fmla="val -53369"/>
              <a:gd name="adj2" fmla="val 237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 did not do this, but your friend did.  You took his name off the paper and added yours.   Plagiarism.. </a:t>
            </a:r>
            <a:endParaRPr lang="en-US" dirty="0"/>
          </a:p>
        </p:txBody>
      </p:sp>
      <p:pic>
        <p:nvPicPr>
          <p:cNvPr id="11" name="Picture 3" descr="C:\Users\bhorwitz.ADMIN\AppData\Local\Microsoft\Windows\Temporary Internet Files\Content.IE5\J4ZE5OJX\MP90028955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1828800" cy="121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39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are the technology items you researched</a:t>
            </a:r>
          </a:p>
          <a:p>
            <a:pPr lvl="1"/>
            <a:r>
              <a:rPr lang="en-US" dirty="0" smtClean="0"/>
              <a:t>Terms</a:t>
            </a:r>
          </a:p>
          <a:p>
            <a:pPr lvl="1"/>
            <a:r>
              <a:rPr lang="en-US" dirty="0" smtClean="0"/>
              <a:t>Use at school</a:t>
            </a:r>
          </a:p>
          <a:p>
            <a:r>
              <a:rPr lang="en-US" dirty="0" smtClean="0"/>
              <a:t>Scanner Terminology</a:t>
            </a:r>
          </a:p>
          <a:p>
            <a:endParaRPr lang="en-US" dirty="0"/>
          </a:p>
          <a:p>
            <a:pPr lvl="4"/>
            <a:r>
              <a:rPr lang="en-US" dirty="0" err="1"/>
              <a:t>CCD</a:t>
            </a:r>
            <a:endParaRPr lang="en-US" dirty="0"/>
          </a:p>
          <a:p>
            <a:pPr lvl="4"/>
            <a:r>
              <a:rPr lang="en-US" dirty="0"/>
              <a:t>Scan Resolution</a:t>
            </a:r>
          </a:p>
          <a:p>
            <a:pPr lvl="4"/>
            <a:r>
              <a:rPr lang="en-US" dirty="0"/>
              <a:t>Bit- Depth</a:t>
            </a:r>
          </a:p>
          <a:p>
            <a:pPr lvl="4"/>
            <a:r>
              <a:rPr lang="en-US" dirty="0"/>
              <a:t>Scan Modes (line art, gray scale, and true color)</a:t>
            </a:r>
          </a:p>
          <a:p>
            <a:pPr lvl="4"/>
            <a:r>
              <a:rPr lang="en-US" dirty="0"/>
              <a:t>Twain Driver</a:t>
            </a:r>
          </a:p>
          <a:p>
            <a:pPr lvl="4"/>
            <a:r>
              <a:rPr lang="en-US" dirty="0"/>
              <a:t>OCR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Technology/Scanner Assignment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100" name="Picture 4" descr="C:\Program Files\Microsoft Office\MEDIA\CAGCAT10\j028541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12236"/>
            <a:ext cx="1867205" cy="177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40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Definition-</a:t>
            </a:r>
          </a:p>
          <a:p>
            <a:r>
              <a:rPr lang="en-US" dirty="0" smtClean="0"/>
              <a:t>Animation: Brings a picture to life. </a:t>
            </a:r>
            <a:br>
              <a:rPr lang="en-US" dirty="0" smtClean="0"/>
            </a:br>
            <a:r>
              <a:rPr lang="en-US" dirty="0" smtClean="0"/>
              <a:t>An Animated Gif contains </a:t>
            </a:r>
            <a:r>
              <a:rPr lang="en-US" sz="6000" dirty="0" smtClean="0">
                <a:solidFill>
                  <a:srgbClr val="FF0000"/>
                </a:solidFill>
              </a:rPr>
              <a:t>2</a:t>
            </a:r>
            <a:r>
              <a:rPr lang="en-US" dirty="0" smtClean="0"/>
              <a:t> or more </a:t>
            </a:r>
            <a:r>
              <a:rPr lang="en-US" sz="5400" dirty="0" smtClean="0">
                <a:solidFill>
                  <a:srgbClr val="FF0000"/>
                </a:solidFill>
              </a:rPr>
              <a:t>frames</a:t>
            </a:r>
            <a:r>
              <a:rPr lang="en-US" dirty="0" smtClean="0"/>
              <a:t> that are played back in sequence by an Internet Browser or other programs capable of displaying animated </a:t>
            </a:r>
            <a:r>
              <a:rPr lang="en-US" dirty="0" err="1" smtClean="0"/>
              <a:t>GIF’s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Animation </a:t>
            </a:r>
            <a:r>
              <a:rPr lang="en-US" dirty="0" smtClean="0"/>
              <a:t>Assignment al Camera Assignment</a:t>
            </a:r>
            <a:endParaRPr lang="en-US" dirty="0"/>
          </a:p>
        </p:txBody>
      </p:sp>
      <p:pic>
        <p:nvPicPr>
          <p:cNvPr id="5122" name="Picture 2" descr="C:\Users\bhorwitz.ADMIN\AppData\Local\Microsoft\Windows\Temporary Internet Files\Content.IE5\RXGE5FC9\MM90039574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914400"/>
            <a:ext cx="19812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horwitz.ADMIN\AppData\Local\Microsoft\Windows\Temporary Internet Files\Content.IE5\T8C3SM4J\MM90039572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05400"/>
            <a:ext cx="10287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40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381000" y="1524000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Definition</a:t>
            </a:r>
          </a:p>
          <a:p>
            <a:r>
              <a:rPr lang="en-US" dirty="0" smtClean="0"/>
              <a:t>Specs to look for in a digital camera</a:t>
            </a:r>
          </a:p>
          <a:p>
            <a:r>
              <a:rPr lang="en-US" dirty="0" smtClean="0"/>
              <a:t>Why should someone buy a digital camera –details.</a:t>
            </a:r>
          </a:p>
          <a:p>
            <a:r>
              <a:rPr lang="en-US" dirty="0" smtClean="0"/>
              <a:t>Pixel</a:t>
            </a:r>
          </a:p>
          <a:p>
            <a:r>
              <a:rPr lang="en-US" dirty="0" smtClean="0"/>
              <a:t>Jpeg</a:t>
            </a:r>
          </a:p>
          <a:p>
            <a:r>
              <a:rPr lang="en-US" dirty="0" smtClean="0"/>
              <a:t>Gif</a:t>
            </a:r>
          </a:p>
          <a:p>
            <a:r>
              <a:rPr lang="en-US" dirty="0" smtClean="0"/>
              <a:t>Resolution</a:t>
            </a:r>
          </a:p>
          <a:p>
            <a:r>
              <a:rPr lang="en-US" dirty="0" smtClean="0"/>
              <a:t>LCD</a:t>
            </a:r>
          </a:p>
          <a:p>
            <a:r>
              <a:rPr lang="en-US" dirty="0" err="1" smtClean="0"/>
              <a:t>CCD</a:t>
            </a:r>
            <a:endParaRPr lang="en-US" dirty="0" smtClean="0"/>
          </a:p>
          <a:p>
            <a:r>
              <a:rPr lang="en-US" dirty="0" smtClean="0"/>
              <a:t>Optical Zoom</a:t>
            </a:r>
          </a:p>
          <a:p>
            <a:r>
              <a:rPr lang="en-US" dirty="0" smtClean="0"/>
              <a:t>White Balance</a:t>
            </a:r>
          </a:p>
          <a:p>
            <a:r>
              <a:rPr lang="en-US" dirty="0" smtClean="0"/>
              <a:t>Memory Devices</a:t>
            </a:r>
          </a:p>
          <a:p>
            <a:r>
              <a:rPr lang="en-US" dirty="0" smtClean="0"/>
              <a:t>Downloading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200" y="1600200"/>
            <a:ext cx="4041775" cy="3951288"/>
          </a:xfrm>
        </p:spPr>
        <p:txBody>
          <a:bodyPr/>
          <a:lstStyle/>
          <a:p>
            <a:r>
              <a:rPr lang="en-US" dirty="0" smtClean="0"/>
              <a:t>Ways to download</a:t>
            </a:r>
          </a:p>
          <a:p>
            <a:r>
              <a:rPr lang="en-US" dirty="0" smtClean="0"/>
              <a:t>How it can be used in the classroom.</a:t>
            </a:r>
            <a:endParaRPr lang="en-US" dirty="0"/>
          </a:p>
        </p:txBody>
      </p:sp>
      <p:pic>
        <p:nvPicPr>
          <p:cNvPr id="6147" name="Picture 3" descr="C:\Users\bhorwitz.ADMIN\AppData\Local\Microsoft\Windows\Temporary Internet Files\Content.IE5\T8C3SM4J\MP90043092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62400"/>
            <a:ext cx="3083774" cy="20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09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Adobe </a:t>
            </a:r>
            <a:r>
              <a:rPr lang="en-US" dirty="0" err="1" smtClean="0"/>
              <a:t>PhotoShop</a:t>
            </a:r>
            <a:r>
              <a:rPr lang="en-US" dirty="0" smtClean="0"/>
              <a:t> is an image editing program that lets you manipulate graphic images.  Using a series of palettes and tools you can transform an image by rotating or changing its size, or you can use multiple layers to alter its appearance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Adobe Photoshop</a:t>
            </a:r>
            <a:br>
              <a:rPr lang="en-US" dirty="0" smtClean="0"/>
            </a:br>
            <a:endParaRPr lang="en-US" b="1" dirty="0"/>
          </a:p>
        </p:txBody>
      </p:sp>
      <p:pic>
        <p:nvPicPr>
          <p:cNvPr id="7170" name="Picture 2" descr="C:\Users\bhorwitz.ADMIN\AppData\Local\Microsoft\Windows\Temporary Internet Files\Content.IE5\J4ZE5OJX\MP90044334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3814357" cy="253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16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</TotalTime>
  <Words>283</Words>
  <Application>Microsoft Office PowerPoint</Application>
  <PresentationFormat>On-screen Show (4:3)</PresentationFormat>
  <Paragraphs>73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Multimedia Final Exam Review</vt:lpstr>
      <vt:lpstr>Topics:</vt:lpstr>
      <vt:lpstr>HTML Tags </vt:lpstr>
      <vt:lpstr>Multimedia Definitions</vt:lpstr>
      <vt:lpstr>Computer Internet Project </vt:lpstr>
      <vt:lpstr>Technology/Scanner Assignment </vt:lpstr>
      <vt:lpstr>Animation Assignment al Camera Assignment</vt:lpstr>
      <vt:lpstr>Digital Camera</vt:lpstr>
      <vt:lpstr>Adobe Photoshop </vt:lpstr>
      <vt:lpstr>Dreamweaver </vt:lpstr>
      <vt:lpstr>Adobe Imageready Know how to create animation with this software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Multimedia Final Exam Review</dc:title>
  <dc:creator>mpstech</dc:creator>
  <cp:lastModifiedBy>mpstech</cp:lastModifiedBy>
  <cp:revision>15</cp:revision>
  <dcterms:created xsi:type="dcterms:W3CDTF">2012-01-11T14:40:00Z</dcterms:created>
  <dcterms:modified xsi:type="dcterms:W3CDTF">2013-01-14T18:19:11Z</dcterms:modified>
</cp:coreProperties>
</file>